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463" r:id="rId2"/>
    <p:sldId id="489" r:id="rId3"/>
    <p:sldId id="472" r:id="rId4"/>
    <p:sldId id="473" r:id="rId5"/>
    <p:sldId id="474" r:id="rId6"/>
    <p:sldId id="476" r:id="rId7"/>
    <p:sldId id="477" r:id="rId8"/>
    <p:sldId id="494" r:id="rId9"/>
    <p:sldId id="478" r:id="rId10"/>
    <p:sldId id="479" r:id="rId11"/>
    <p:sldId id="480" r:id="rId12"/>
    <p:sldId id="481" r:id="rId13"/>
    <p:sldId id="482" r:id="rId14"/>
    <p:sldId id="483" r:id="rId15"/>
    <p:sldId id="490" r:id="rId16"/>
    <p:sldId id="491" r:id="rId17"/>
    <p:sldId id="492" r:id="rId18"/>
    <p:sldId id="493" r:id="rId19"/>
    <p:sldId id="484" r:id="rId20"/>
    <p:sldId id="4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4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CFA25-4EE9-4043-9274-98DE8E7AB70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5420F-BF22-4A20-8072-2A9B1EC719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3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dd066151-35f2-4a76-9670-0da74d33f73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10</a:t>
            </a:r>
            <a:br>
              <a:rPr lang="en-US" sz="2800" dirty="0"/>
            </a:br>
            <a:br>
              <a:rPr lang="en-US" sz="2800" dirty="0"/>
            </a:br>
            <a:r>
              <a:rPr lang="en-US" dirty="0"/>
              <a:t>The Curse of the Pharaoh</a:t>
            </a:r>
            <a:br>
              <a:rPr lang="en-US" dirty="0"/>
            </a:br>
            <a:r>
              <a:rPr lang="hr-HR" dirty="0"/>
              <a:t>	</a:t>
            </a:r>
            <a:br>
              <a:rPr lang="hr-H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AD16F99-A0DC-4071-BFD9-07E2508B0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469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409B494-A7D4-4DAA-A0AE-8BDDB49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0945"/>
            <a:ext cx="8420644" cy="27570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7838F05-9FF1-4E0B-A6BE-53969867B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502" y="3114441"/>
            <a:ext cx="2889498" cy="351822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67F4D6C-4ACA-466E-84C2-092C45BBDB18}"/>
              </a:ext>
            </a:extLst>
          </p:cNvPr>
          <p:cNvSpPr txBox="1"/>
          <p:nvPr/>
        </p:nvSpPr>
        <p:spPr>
          <a:xfrm>
            <a:off x="431800" y="14502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2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749A920-FDB9-4C52-A042-B208283F5D38}"/>
              </a:ext>
            </a:extLst>
          </p:cNvPr>
          <p:cNvSpPr txBox="1"/>
          <p:nvPr/>
        </p:nvSpPr>
        <p:spPr>
          <a:xfrm>
            <a:off x="444500" y="33790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3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B939C52-611B-4275-BD77-89DCAAE8EFE8}"/>
              </a:ext>
            </a:extLst>
          </p:cNvPr>
          <p:cNvSpPr txBox="1"/>
          <p:nvPr/>
        </p:nvSpPr>
        <p:spPr>
          <a:xfrm>
            <a:off x="431800" y="26015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4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6E707C5-12FC-4BB7-BC1E-7B8BA49441AD}"/>
              </a:ext>
            </a:extLst>
          </p:cNvPr>
          <p:cNvSpPr txBox="1"/>
          <p:nvPr/>
        </p:nvSpPr>
        <p:spPr>
          <a:xfrm>
            <a:off x="421836" y="2995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5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9D94392-8EA0-4A58-821F-B43E6273155E}"/>
              </a:ext>
            </a:extLst>
          </p:cNvPr>
          <p:cNvSpPr txBox="1"/>
          <p:nvPr/>
        </p:nvSpPr>
        <p:spPr>
          <a:xfrm>
            <a:off x="444500" y="183120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6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5BEA39E7-14B6-45E4-B029-523713837272}"/>
              </a:ext>
            </a:extLst>
          </p:cNvPr>
          <p:cNvSpPr txBox="1"/>
          <p:nvPr/>
        </p:nvSpPr>
        <p:spPr>
          <a:xfrm>
            <a:off x="839152" y="4855469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Lord </a:t>
            </a:r>
            <a:r>
              <a:rPr lang="hr-HR" sz="2800" i="1" dirty="0" err="1">
                <a:solidFill>
                  <a:srgbClr val="7030A0"/>
                </a:solidFill>
              </a:rPr>
              <a:t>Carnavon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C6EFD98-C983-4640-AFE5-B9F43E300DAB}"/>
              </a:ext>
            </a:extLst>
          </p:cNvPr>
          <p:cNvSpPr txBox="1"/>
          <p:nvPr/>
        </p:nvSpPr>
        <p:spPr>
          <a:xfrm>
            <a:off x="826452" y="5193279"/>
            <a:ext cx="232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Howard Carter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46B168E3-D27B-4F27-A2F2-6F1ACF7CA7BD}"/>
              </a:ext>
            </a:extLst>
          </p:cNvPr>
          <p:cNvSpPr txBox="1"/>
          <p:nvPr/>
        </p:nvSpPr>
        <p:spPr>
          <a:xfrm>
            <a:off x="826452" y="5540519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Lord </a:t>
            </a:r>
            <a:r>
              <a:rPr lang="hr-HR" sz="2800" i="1" dirty="0" err="1">
                <a:solidFill>
                  <a:srgbClr val="7030A0"/>
                </a:solidFill>
              </a:rPr>
              <a:t>Carnavon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3E26A685-7EC6-4A56-A8E7-83970F25E42F}"/>
              </a:ext>
            </a:extLst>
          </p:cNvPr>
          <p:cNvSpPr txBox="1"/>
          <p:nvPr/>
        </p:nvSpPr>
        <p:spPr>
          <a:xfrm>
            <a:off x="839152" y="5887759"/>
            <a:ext cx="232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Howard Carter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4212FA82-731E-4587-A423-56AEFAFB25C1}"/>
              </a:ext>
            </a:extLst>
          </p:cNvPr>
          <p:cNvSpPr txBox="1"/>
          <p:nvPr/>
        </p:nvSpPr>
        <p:spPr>
          <a:xfrm>
            <a:off x="1261134" y="6234999"/>
            <a:ext cx="122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No one</a:t>
            </a:r>
            <a:endParaRPr lang="en-GB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5" grpId="0"/>
      <p:bldP spid="16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DCFEE3B-28D2-4623-970C-F6C21447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6035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6709765-D0DE-4692-9246-84B45F9957AD}"/>
              </a:ext>
            </a:extLst>
          </p:cNvPr>
          <p:cNvSpPr txBox="1"/>
          <p:nvPr/>
        </p:nvSpPr>
        <p:spPr>
          <a:xfrm>
            <a:off x="5232400" y="5866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2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E6E4679-6D71-47CA-834C-7B92109F6EA5}"/>
              </a:ext>
            </a:extLst>
          </p:cNvPr>
          <p:cNvSpPr txBox="1"/>
          <p:nvPr/>
        </p:nvSpPr>
        <p:spPr>
          <a:xfrm>
            <a:off x="5232400" y="23646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3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CBD1415-4300-484A-910A-A732B0E79A31}"/>
              </a:ext>
            </a:extLst>
          </p:cNvPr>
          <p:cNvSpPr txBox="1"/>
          <p:nvPr/>
        </p:nvSpPr>
        <p:spPr>
          <a:xfrm>
            <a:off x="5209540" y="27371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4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A61B411-CB99-462A-990C-5EBC1964C0C4}"/>
              </a:ext>
            </a:extLst>
          </p:cNvPr>
          <p:cNvSpPr txBox="1"/>
          <p:nvPr/>
        </p:nvSpPr>
        <p:spPr>
          <a:xfrm>
            <a:off x="5232400" y="9591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5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B4829EE-8F93-47D3-91E1-FA059C6D827F}"/>
              </a:ext>
            </a:extLst>
          </p:cNvPr>
          <p:cNvSpPr txBox="1"/>
          <p:nvPr/>
        </p:nvSpPr>
        <p:spPr>
          <a:xfrm>
            <a:off x="5206108" y="130209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6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E668F48-5BAD-48E2-9C74-72115FB41208}"/>
              </a:ext>
            </a:extLst>
          </p:cNvPr>
          <p:cNvSpPr txBox="1"/>
          <p:nvPr/>
        </p:nvSpPr>
        <p:spPr>
          <a:xfrm>
            <a:off x="5206108" y="20343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7</a:t>
            </a:r>
            <a:endParaRPr lang="en-GB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A7C8D99-36D5-4F53-BD94-B67AF9FFF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02"/>
            <a:ext cx="12192000" cy="62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096267-2DB7-4C49-B4F8-336E25AA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63" y="209725"/>
            <a:ext cx="660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6785FC-9FF1-45B2-87AE-6A61A60CE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690" y="0"/>
            <a:ext cx="1017531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B8766EA-1465-4DCF-BEEC-DEF377D98692}"/>
              </a:ext>
            </a:extLst>
          </p:cNvPr>
          <p:cNvSpPr txBox="1"/>
          <p:nvPr/>
        </p:nvSpPr>
        <p:spPr>
          <a:xfrm>
            <a:off x="0" y="0"/>
            <a:ext cx="2016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/>
              <a:t>Workbook</a:t>
            </a:r>
            <a:r>
              <a:rPr lang="hr-HR" sz="2000" dirty="0"/>
              <a:t> </a:t>
            </a:r>
          </a:p>
          <a:p>
            <a:r>
              <a:rPr lang="hr-HR" sz="2000" dirty="0" err="1"/>
              <a:t>page</a:t>
            </a:r>
            <a:r>
              <a:rPr lang="hr-HR" sz="2000" dirty="0"/>
              <a:t> 41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C729501-5B08-4281-8AD5-4E364259464C}"/>
              </a:ext>
            </a:extLst>
          </p:cNvPr>
          <p:cNvSpPr txBox="1"/>
          <p:nvPr/>
        </p:nvSpPr>
        <p:spPr>
          <a:xfrm>
            <a:off x="1960880" y="4136859"/>
            <a:ext cx="9621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Miss Ryan </a:t>
            </a:r>
            <a:r>
              <a:rPr lang="hr-HR" sz="2000" i="1" dirty="0" err="1">
                <a:solidFill>
                  <a:srgbClr val="7030A0"/>
                </a:solidFill>
              </a:rPr>
              <a:t>has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booked</a:t>
            </a:r>
            <a:r>
              <a:rPr lang="hr-HR" sz="2000" i="1" dirty="0">
                <a:solidFill>
                  <a:srgbClr val="7030A0"/>
                </a:solidFill>
              </a:rPr>
              <a:t> a room </a:t>
            </a:r>
            <a:r>
              <a:rPr lang="hr-HR" sz="2000" i="1" dirty="0" err="1">
                <a:solidFill>
                  <a:srgbClr val="7030A0"/>
                </a:solidFill>
              </a:rPr>
              <a:t>in</a:t>
            </a:r>
            <a:r>
              <a:rPr lang="hr-HR" sz="2000" i="1" dirty="0">
                <a:solidFill>
                  <a:srgbClr val="7030A0"/>
                </a:solidFill>
              </a:rPr>
              <a:t> a hotel </a:t>
            </a:r>
            <a:r>
              <a:rPr lang="hr-HR" sz="2000" i="1" dirty="0" err="1">
                <a:solidFill>
                  <a:srgbClr val="7030A0"/>
                </a:solidFill>
              </a:rPr>
              <a:t>in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Cairo</a:t>
            </a:r>
            <a:r>
              <a:rPr lang="hr-HR" sz="2000" i="1" dirty="0">
                <a:solidFill>
                  <a:srgbClr val="7030A0"/>
                </a:solidFill>
              </a:rPr>
              <a:t>. </a:t>
            </a:r>
            <a:r>
              <a:rPr lang="hr-HR" sz="2000" i="1" dirty="0" err="1">
                <a:solidFill>
                  <a:srgbClr val="7030A0"/>
                </a:solidFill>
              </a:rPr>
              <a:t>She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has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written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an</a:t>
            </a:r>
            <a:r>
              <a:rPr lang="hr-HR" sz="2000" i="1" dirty="0">
                <a:solidFill>
                  <a:srgbClr val="7030A0"/>
                </a:solidFill>
              </a:rPr>
              <a:t> e-mail to </a:t>
            </a:r>
            <a:r>
              <a:rPr lang="hr-HR" sz="2000" i="1" dirty="0" err="1">
                <a:solidFill>
                  <a:srgbClr val="7030A0"/>
                </a:solidFill>
              </a:rPr>
              <a:t>her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publisher</a:t>
            </a:r>
            <a:r>
              <a:rPr lang="hr-HR" sz="2000" i="1" dirty="0">
                <a:solidFill>
                  <a:srgbClr val="7030A0"/>
                </a:solidFill>
              </a:rPr>
              <a:t>.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9841BC1-3106-4388-BD87-A7B3EEB196B6}"/>
              </a:ext>
            </a:extLst>
          </p:cNvPr>
          <p:cNvSpPr txBox="1"/>
          <p:nvPr/>
        </p:nvSpPr>
        <p:spPr>
          <a:xfrm>
            <a:off x="2216195" y="4558844"/>
            <a:ext cx="867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Miss Ryan </a:t>
            </a:r>
            <a:r>
              <a:rPr lang="hr-HR" sz="2000" i="1" dirty="0" err="1">
                <a:solidFill>
                  <a:srgbClr val="7030A0"/>
                </a:solidFill>
              </a:rPr>
              <a:t>has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checked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her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passport</a:t>
            </a:r>
            <a:r>
              <a:rPr lang="hr-HR" sz="2000" i="1" dirty="0">
                <a:solidFill>
                  <a:srgbClr val="7030A0"/>
                </a:solidFill>
              </a:rPr>
              <a:t>. </a:t>
            </a:r>
            <a:r>
              <a:rPr lang="hr-HR" sz="2000" i="1" dirty="0" err="1">
                <a:solidFill>
                  <a:srgbClr val="7030A0"/>
                </a:solidFill>
              </a:rPr>
              <a:t>She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hasn't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changed</a:t>
            </a:r>
            <a:r>
              <a:rPr lang="hr-HR" sz="2000" i="1" dirty="0">
                <a:solidFill>
                  <a:srgbClr val="7030A0"/>
                </a:solidFill>
              </a:rPr>
              <a:t> some </a:t>
            </a:r>
            <a:r>
              <a:rPr lang="hr-HR" sz="2000" i="1" dirty="0" err="1">
                <a:solidFill>
                  <a:srgbClr val="7030A0"/>
                </a:solidFill>
              </a:rPr>
              <a:t>money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in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the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bank</a:t>
            </a:r>
            <a:r>
              <a:rPr lang="hr-HR" sz="2000" i="1" dirty="0">
                <a:solidFill>
                  <a:srgbClr val="7030A0"/>
                </a:solidFill>
              </a:rPr>
              <a:t>.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C6F7DAF-D5C6-4FCC-A0F6-5156B901C07E}"/>
              </a:ext>
            </a:extLst>
          </p:cNvPr>
          <p:cNvSpPr txBox="1"/>
          <p:nvPr/>
        </p:nvSpPr>
        <p:spPr>
          <a:xfrm>
            <a:off x="2240179" y="5304081"/>
            <a:ext cx="5915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Miss Ryan </a:t>
            </a:r>
            <a:r>
              <a:rPr lang="hr-HR" sz="2000" i="1" dirty="0" err="1">
                <a:solidFill>
                  <a:srgbClr val="7030A0"/>
                </a:solidFill>
              </a:rPr>
              <a:t>has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sold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the</a:t>
            </a:r>
            <a:r>
              <a:rPr lang="hr-HR" sz="2000" i="1" dirty="0">
                <a:solidFill>
                  <a:srgbClr val="7030A0"/>
                </a:solidFill>
              </a:rPr>
              <a:t> car. </a:t>
            </a:r>
            <a:r>
              <a:rPr lang="hr-HR" sz="2000" i="1" dirty="0" err="1">
                <a:solidFill>
                  <a:srgbClr val="7030A0"/>
                </a:solidFill>
              </a:rPr>
              <a:t>She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hasn't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seen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her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doctor</a:t>
            </a:r>
            <a:r>
              <a:rPr lang="hr-HR" sz="2000" i="1" dirty="0">
                <a:solidFill>
                  <a:srgbClr val="7030A0"/>
                </a:solidFill>
              </a:rPr>
              <a:t>.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50C2A04-09D0-4F16-A291-6EEC275BD141}"/>
              </a:ext>
            </a:extLst>
          </p:cNvPr>
          <p:cNvSpPr txBox="1"/>
          <p:nvPr/>
        </p:nvSpPr>
        <p:spPr>
          <a:xfrm>
            <a:off x="2235200" y="4918452"/>
            <a:ext cx="3774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She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hasn't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given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her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parents</a:t>
            </a:r>
            <a:r>
              <a:rPr lang="hr-HR" sz="2000" i="1" dirty="0">
                <a:solidFill>
                  <a:srgbClr val="7030A0"/>
                </a:solidFill>
              </a:rPr>
              <a:t> a </a:t>
            </a:r>
            <a:r>
              <a:rPr lang="hr-HR" sz="2000" i="1" dirty="0" err="1">
                <a:solidFill>
                  <a:srgbClr val="7030A0"/>
                </a:solidFill>
              </a:rPr>
              <a:t>call</a:t>
            </a:r>
            <a:r>
              <a:rPr lang="hr-HR" sz="2000" i="1" dirty="0">
                <a:solidFill>
                  <a:srgbClr val="7030A0"/>
                </a:solidFill>
              </a:rPr>
              <a:t>.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E43703B-8979-4BBA-963B-ACEFF5AFCDBB}"/>
              </a:ext>
            </a:extLst>
          </p:cNvPr>
          <p:cNvSpPr txBox="1"/>
          <p:nvPr/>
        </p:nvSpPr>
        <p:spPr>
          <a:xfrm>
            <a:off x="2224737" y="5693957"/>
            <a:ext cx="4906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Miss Ryan </a:t>
            </a:r>
            <a:r>
              <a:rPr lang="hr-HR" sz="2000" i="1" dirty="0" err="1">
                <a:solidFill>
                  <a:srgbClr val="7030A0"/>
                </a:solidFill>
              </a:rPr>
              <a:t>hasn’t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given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an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intervew</a:t>
            </a:r>
            <a:r>
              <a:rPr lang="hr-HR" sz="2000" i="1" dirty="0">
                <a:solidFill>
                  <a:srgbClr val="7030A0"/>
                </a:solidFill>
              </a:rPr>
              <a:t> for BBC1.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93414F5-C32D-4227-B00A-1A8CE160483D}"/>
              </a:ext>
            </a:extLst>
          </p:cNvPr>
          <p:cNvSpPr txBox="1"/>
          <p:nvPr/>
        </p:nvSpPr>
        <p:spPr>
          <a:xfrm>
            <a:off x="2200320" y="6477283"/>
            <a:ext cx="4112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Miss Ryan </a:t>
            </a:r>
            <a:r>
              <a:rPr lang="hr-HR" sz="2000" i="1" dirty="0" err="1">
                <a:solidFill>
                  <a:srgbClr val="7030A0"/>
                </a:solidFill>
              </a:rPr>
              <a:t>hasn’t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packed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the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suitcases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B3DD900-356D-424E-A560-DA007160DCEC}"/>
              </a:ext>
            </a:extLst>
          </p:cNvPr>
          <p:cNvSpPr txBox="1"/>
          <p:nvPr/>
        </p:nvSpPr>
        <p:spPr>
          <a:xfrm>
            <a:off x="2224737" y="6100814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She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has</a:t>
            </a:r>
            <a:r>
              <a:rPr lang="hr-HR" sz="2000" i="1" dirty="0">
                <a:solidFill>
                  <a:srgbClr val="7030A0"/>
                </a:solidFill>
              </a:rPr>
              <a:t> had a </a:t>
            </a:r>
            <a:r>
              <a:rPr lang="hr-HR" sz="2000" i="1" dirty="0" err="1">
                <a:solidFill>
                  <a:srgbClr val="7030A0"/>
                </a:solidFill>
              </a:rPr>
              <a:t>haircut</a:t>
            </a:r>
            <a:r>
              <a:rPr lang="hr-HR" sz="2000" i="1" dirty="0">
                <a:solidFill>
                  <a:srgbClr val="7030A0"/>
                </a:solidFill>
              </a:rPr>
              <a:t>. </a:t>
            </a:r>
            <a:endParaRPr lang="en-GB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969C107-9550-4286-9E8D-E53745F9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8745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1E4B726-2E9B-4694-A5E7-220B64E8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" y="3040238"/>
            <a:ext cx="12146070" cy="278168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C642688-669D-4F03-9B9E-1D1487157B2E}"/>
              </a:ext>
            </a:extLst>
          </p:cNvPr>
          <p:cNvSpPr txBox="1"/>
          <p:nvPr/>
        </p:nvSpPr>
        <p:spPr>
          <a:xfrm>
            <a:off x="1005537" y="156641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won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FCC9F27-20B2-4D2B-BCBB-CAF2A130D936}"/>
              </a:ext>
            </a:extLst>
          </p:cNvPr>
          <p:cNvSpPr txBox="1"/>
          <p:nvPr/>
        </p:nvSpPr>
        <p:spPr>
          <a:xfrm>
            <a:off x="5427750" y="2053443"/>
            <a:ext cx="15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written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20AE6AF-1873-42B2-A70A-77B6460ACD4F}"/>
              </a:ext>
            </a:extLst>
          </p:cNvPr>
          <p:cNvSpPr txBox="1"/>
          <p:nvPr/>
        </p:nvSpPr>
        <p:spPr>
          <a:xfrm>
            <a:off x="1351144" y="2530348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sold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62F0D4A-3415-4EE9-AB81-D8DC11040C43}"/>
              </a:ext>
            </a:extLst>
          </p:cNvPr>
          <p:cNvSpPr txBox="1"/>
          <p:nvPr/>
        </p:nvSpPr>
        <p:spPr>
          <a:xfrm>
            <a:off x="3975940" y="3091104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solved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EAB0237-E6A2-4721-B748-D440EA870947}"/>
              </a:ext>
            </a:extLst>
          </p:cNvPr>
          <p:cNvSpPr txBox="1"/>
          <p:nvPr/>
        </p:nvSpPr>
        <p:spPr>
          <a:xfrm>
            <a:off x="1351144" y="3585655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B36EFC9-F1D1-47FA-BDC1-FEF8BCC3F50C}"/>
              </a:ext>
            </a:extLst>
          </p:cNvPr>
          <p:cNvSpPr txBox="1"/>
          <p:nvPr/>
        </p:nvSpPr>
        <p:spPr>
          <a:xfrm>
            <a:off x="4321547" y="3575404"/>
            <a:ext cx="1293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arrested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6B8A6D2-1082-45D5-AAD9-721E5D9171F0}"/>
              </a:ext>
            </a:extLst>
          </p:cNvPr>
          <p:cNvSpPr txBox="1"/>
          <p:nvPr/>
        </p:nvSpPr>
        <p:spPr>
          <a:xfrm>
            <a:off x="4155218" y="4602715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taken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A03FECD-C530-46A6-BC15-943EDE4BBFA1}"/>
              </a:ext>
            </a:extLst>
          </p:cNvPr>
          <p:cNvSpPr txBox="1"/>
          <p:nvPr/>
        </p:nvSpPr>
        <p:spPr>
          <a:xfrm>
            <a:off x="850632" y="5103348"/>
            <a:ext cx="27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not</a:t>
            </a:r>
            <a:r>
              <a:rPr lang="hr-HR" sz="2400" i="1" dirty="0">
                <a:solidFill>
                  <a:srgbClr val="7030A0"/>
                </a:solidFill>
              </a:rPr>
              <a:t> / </a:t>
            </a:r>
            <a:r>
              <a:rPr lang="hr-HR" sz="2400" i="1" dirty="0" err="1">
                <a:solidFill>
                  <a:srgbClr val="7030A0"/>
                </a:solidFill>
              </a:rPr>
              <a:t>hasn’t</a:t>
            </a:r>
            <a:r>
              <a:rPr lang="hr-HR" sz="2400" i="1" dirty="0">
                <a:solidFill>
                  <a:srgbClr val="7030A0"/>
                </a:solidFill>
              </a:rPr>
              <a:t> had </a:t>
            </a:r>
            <a:endParaRPr lang="en-GB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17C2E00-7B0D-4B79-8478-EA4EFBCF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7" y="4284"/>
            <a:ext cx="11145805" cy="684943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DE94440-2648-4B1D-BBE5-C40BFDDEEBD4}"/>
              </a:ext>
            </a:extLst>
          </p:cNvPr>
          <p:cNvSpPr txBox="1"/>
          <p:nvPr/>
        </p:nvSpPr>
        <p:spPr>
          <a:xfrm>
            <a:off x="3115775" y="2269400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already</a:t>
            </a:r>
            <a:r>
              <a:rPr lang="hr-HR" sz="2400" i="1" dirty="0">
                <a:solidFill>
                  <a:srgbClr val="7030A0"/>
                </a:solidFill>
              </a:rPr>
              <a:t>  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67CFF08-ED15-44B9-A8E5-401152602152}"/>
              </a:ext>
            </a:extLst>
          </p:cNvPr>
          <p:cNvSpPr txBox="1"/>
          <p:nvPr/>
        </p:nvSpPr>
        <p:spPr>
          <a:xfrm>
            <a:off x="4198617" y="3278376"/>
            <a:ext cx="777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yet</a:t>
            </a:r>
            <a:r>
              <a:rPr lang="hr-HR" sz="2400" i="1" dirty="0">
                <a:solidFill>
                  <a:srgbClr val="7030A0"/>
                </a:solidFill>
              </a:rPr>
              <a:t>  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1EA3512-C6D4-4FBC-A738-65500FCD1FBD}"/>
              </a:ext>
            </a:extLst>
          </p:cNvPr>
          <p:cNvSpPr txBox="1"/>
          <p:nvPr/>
        </p:nvSpPr>
        <p:spPr>
          <a:xfrm>
            <a:off x="4888428" y="4314770"/>
            <a:ext cx="203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several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times</a:t>
            </a:r>
            <a:r>
              <a:rPr lang="hr-HR" sz="2400" i="1" dirty="0">
                <a:solidFill>
                  <a:srgbClr val="7030A0"/>
                </a:solidFill>
              </a:rPr>
              <a:t>  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8BBB3E7-BB00-4C90-8C45-1F9EC24FD958}"/>
              </a:ext>
            </a:extLst>
          </p:cNvPr>
          <p:cNvSpPr txBox="1"/>
          <p:nvPr/>
        </p:nvSpPr>
        <p:spPr>
          <a:xfrm>
            <a:off x="4023549" y="5277295"/>
            <a:ext cx="108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never</a:t>
            </a:r>
            <a:r>
              <a:rPr lang="hr-HR" sz="2400" i="1" dirty="0">
                <a:solidFill>
                  <a:srgbClr val="7030A0"/>
                </a:solidFill>
              </a:rPr>
              <a:t>  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EDDA28D-C006-4007-AE41-4E3295E6E13B}"/>
              </a:ext>
            </a:extLst>
          </p:cNvPr>
          <p:cNvSpPr txBox="1"/>
          <p:nvPr/>
        </p:nvSpPr>
        <p:spPr>
          <a:xfrm>
            <a:off x="3146350" y="5803128"/>
            <a:ext cx="928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ever</a:t>
            </a:r>
            <a:r>
              <a:rPr lang="hr-HR" sz="2400" i="1" dirty="0">
                <a:solidFill>
                  <a:srgbClr val="7030A0"/>
                </a:solidFill>
              </a:rPr>
              <a:t>   </a:t>
            </a:r>
            <a:endParaRPr lang="en-GB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42FE69-20B4-4729-AA12-B8D5C1C2C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90" y="0"/>
            <a:ext cx="10389419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CF387C4-4718-4CFE-A551-71DD4B48F75A}"/>
              </a:ext>
            </a:extLst>
          </p:cNvPr>
          <p:cNvSpPr txBox="1"/>
          <p:nvPr/>
        </p:nvSpPr>
        <p:spPr>
          <a:xfrm>
            <a:off x="1030301" y="3793400"/>
            <a:ext cx="3117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won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acompetition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E856155-EA36-4599-B3AB-54C374AC6A28}"/>
              </a:ext>
            </a:extLst>
          </p:cNvPr>
          <p:cNvSpPr txBox="1"/>
          <p:nvPr/>
        </p:nvSpPr>
        <p:spPr>
          <a:xfrm>
            <a:off x="4614603" y="3797482"/>
            <a:ext cx="337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been</a:t>
            </a:r>
            <a:r>
              <a:rPr lang="hr-HR" sz="2400" i="1" dirty="0">
                <a:solidFill>
                  <a:srgbClr val="7030A0"/>
                </a:solidFill>
              </a:rPr>
              <a:t> late for </a:t>
            </a:r>
            <a:r>
              <a:rPr lang="hr-HR" sz="2400" i="1" dirty="0" err="1">
                <a:solidFill>
                  <a:srgbClr val="7030A0"/>
                </a:solidFill>
              </a:rPr>
              <a:t>school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7FC026E-155A-46EC-B76C-A59E2C931755}"/>
              </a:ext>
            </a:extLst>
          </p:cNvPr>
          <p:cNvSpPr txBox="1"/>
          <p:nvPr/>
        </p:nvSpPr>
        <p:spPr>
          <a:xfrm>
            <a:off x="8342531" y="3833998"/>
            <a:ext cx="2502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fallen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in</a:t>
            </a:r>
            <a:r>
              <a:rPr lang="hr-HR" sz="2400" i="1" dirty="0">
                <a:solidFill>
                  <a:srgbClr val="7030A0"/>
                </a:solidFill>
              </a:rPr>
              <a:t> love 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0303B68-D5A9-45FA-B4A9-4DC837F9DA76}"/>
              </a:ext>
            </a:extLst>
          </p:cNvPr>
          <p:cNvSpPr txBox="1"/>
          <p:nvPr/>
        </p:nvSpPr>
        <p:spPr>
          <a:xfrm>
            <a:off x="1030301" y="4532540"/>
            <a:ext cx="192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told</a:t>
            </a:r>
            <a:r>
              <a:rPr lang="hr-HR" sz="2400" i="1" dirty="0">
                <a:solidFill>
                  <a:srgbClr val="7030A0"/>
                </a:solidFill>
              </a:rPr>
              <a:t> a </a:t>
            </a:r>
            <a:r>
              <a:rPr lang="hr-HR" sz="2400" i="1" dirty="0" err="1">
                <a:solidFill>
                  <a:srgbClr val="7030A0"/>
                </a:solidFill>
              </a:rPr>
              <a:t>lie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1997739-66C2-471E-B8E3-4DB145819B73}"/>
              </a:ext>
            </a:extLst>
          </p:cNvPr>
          <p:cNvSpPr txBox="1"/>
          <p:nvPr/>
        </p:nvSpPr>
        <p:spPr>
          <a:xfrm>
            <a:off x="3769473" y="4506717"/>
            <a:ext cx="414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forgotten</a:t>
            </a:r>
            <a:r>
              <a:rPr lang="hr-HR" sz="2400" i="1" dirty="0">
                <a:solidFill>
                  <a:srgbClr val="7030A0"/>
                </a:solidFill>
              </a:rPr>
              <a:t> to do </a:t>
            </a:r>
            <a:r>
              <a:rPr lang="hr-HR" sz="2400" i="1" dirty="0" err="1">
                <a:solidFill>
                  <a:srgbClr val="7030A0"/>
                </a:solidFill>
              </a:rPr>
              <a:t>homework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59E3A4D-06EF-4265-AF05-746468D233E3}"/>
              </a:ext>
            </a:extLst>
          </p:cNvPr>
          <p:cNvSpPr txBox="1"/>
          <p:nvPr/>
        </p:nvSpPr>
        <p:spPr>
          <a:xfrm>
            <a:off x="8237501" y="4520079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travelled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abroad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7697196-9EBA-4A18-92AB-6342BC8BF293}"/>
              </a:ext>
            </a:extLst>
          </p:cNvPr>
          <p:cNvSpPr txBox="1"/>
          <p:nvPr/>
        </p:nvSpPr>
        <p:spPr>
          <a:xfrm>
            <a:off x="973379" y="5209611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read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an</a:t>
            </a:r>
            <a:r>
              <a:rPr lang="hr-HR" sz="2400" i="1" dirty="0">
                <a:solidFill>
                  <a:srgbClr val="7030A0"/>
                </a:solidFill>
              </a:rPr>
              <a:t> SF </a:t>
            </a:r>
            <a:r>
              <a:rPr lang="hr-HR" sz="2400" i="1" dirty="0" err="1">
                <a:solidFill>
                  <a:srgbClr val="7030A0"/>
                </a:solidFill>
              </a:rPr>
              <a:t>book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74844AC-B941-4E61-9458-376579E16AE5}"/>
              </a:ext>
            </a:extLst>
          </p:cNvPr>
          <p:cNvSpPr txBox="1"/>
          <p:nvPr/>
        </p:nvSpPr>
        <p:spPr>
          <a:xfrm>
            <a:off x="4672851" y="5220693"/>
            <a:ext cx="221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had a </a:t>
            </a:r>
            <a:r>
              <a:rPr lang="hr-HR" sz="2400" i="1" dirty="0" err="1">
                <a:solidFill>
                  <a:srgbClr val="7030A0"/>
                </a:solidFill>
              </a:rPr>
              <a:t>fight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99837B9-5C23-4EF5-8DAA-D1F59FCF1386}"/>
              </a:ext>
            </a:extLst>
          </p:cNvPr>
          <p:cNvSpPr txBox="1"/>
          <p:nvPr/>
        </p:nvSpPr>
        <p:spPr>
          <a:xfrm>
            <a:off x="7736124" y="5187163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skipped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classes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1311BB3-3A38-4635-925F-6725490CA8AF}"/>
              </a:ext>
            </a:extLst>
          </p:cNvPr>
          <p:cNvSpPr txBox="1"/>
          <p:nvPr/>
        </p:nvSpPr>
        <p:spPr>
          <a:xfrm>
            <a:off x="720692" y="5904328"/>
            <a:ext cx="284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flown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in</a:t>
            </a:r>
            <a:r>
              <a:rPr lang="hr-HR" sz="2400" i="1" dirty="0">
                <a:solidFill>
                  <a:srgbClr val="7030A0"/>
                </a:solidFill>
              </a:rPr>
              <a:t> a plane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75C3B2C-93C7-46FF-8BD3-948E21BB0BE2}"/>
              </a:ext>
            </a:extLst>
          </p:cNvPr>
          <p:cNvSpPr txBox="1"/>
          <p:nvPr/>
        </p:nvSpPr>
        <p:spPr>
          <a:xfrm>
            <a:off x="3747069" y="5904621"/>
            <a:ext cx="3685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appeared</a:t>
            </a:r>
            <a:r>
              <a:rPr lang="hr-HR" sz="2400" i="1" dirty="0">
                <a:solidFill>
                  <a:srgbClr val="7030A0"/>
                </a:solidFill>
              </a:rPr>
              <a:t> on </a:t>
            </a:r>
            <a:r>
              <a:rPr lang="hr-HR" sz="2400" i="1" dirty="0" err="1">
                <a:solidFill>
                  <a:srgbClr val="7030A0"/>
                </a:solidFill>
              </a:rPr>
              <a:t>television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542F817-346D-4AD0-81E3-67569E8F130D}"/>
              </a:ext>
            </a:extLst>
          </p:cNvPr>
          <p:cNvSpPr txBox="1"/>
          <p:nvPr/>
        </p:nvSpPr>
        <p:spPr>
          <a:xfrm>
            <a:off x="7538655" y="5913074"/>
            <a:ext cx="4321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spoken</a:t>
            </a:r>
            <a:r>
              <a:rPr lang="hr-HR" sz="2400" i="1" dirty="0">
                <a:solidFill>
                  <a:srgbClr val="7030A0"/>
                </a:solidFill>
              </a:rPr>
              <a:t> to a </a:t>
            </a:r>
            <a:r>
              <a:rPr lang="hr-HR" sz="2400" i="1" dirty="0" err="1">
                <a:solidFill>
                  <a:srgbClr val="7030A0"/>
                </a:solidFill>
              </a:rPr>
              <a:t>famous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pesrson</a:t>
            </a:r>
            <a:endParaRPr lang="en-GB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604405-C080-47D9-868C-18D27283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476580" cy="68580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3B87FE-5893-47D4-A1B6-61BD531BD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022" y="0"/>
            <a:ext cx="4751978" cy="357618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0B123DC-F11C-4AA2-9700-BD153AB3154E}"/>
              </a:ext>
            </a:extLst>
          </p:cNvPr>
          <p:cNvSpPr txBox="1"/>
          <p:nvPr/>
        </p:nvSpPr>
        <p:spPr>
          <a:xfrm>
            <a:off x="1646221" y="237097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tasty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6C8F418-230F-40EC-B7A5-B5D12C98F268}"/>
              </a:ext>
            </a:extLst>
          </p:cNvPr>
          <p:cNvSpPr txBox="1"/>
          <p:nvPr/>
        </p:nvSpPr>
        <p:spPr>
          <a:xfrm>
            <a:off x="2383002" y="276857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camera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4401EAF-E34F-4099-A495-4972EC2C2A65}"/>
              </a:ext>
            </a:extLst>
          </p:cNvPr>
          <p:cNvSpPr txBox="1"/>
          <p:nvPr/>
        </p:nvSpPr>
        <p:spPr>
          <a:xfrm>
            <a:off x="4388436" y="3066989"/>
            <a:ext cx="69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sight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114E4FE-B8AF-429F-9572-D3CD1DD58CFC}"/>
              </a:ext>
            </a:extLst>
          </p:cNvPr>
          <p:cNvSpPr txBox="1"/>
          <p:nvPr/>
        </p:nvSpPr>
        <p:spPr>
          <a:xfrm>
            <a:off x="1283654" y="3686811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sunrise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B86C89F-887E-4A13-846B-03448DD508BB}"/>
              </a:ext>
            </a:extLst>
          </p:cNvPr>
          <p:cNvSpPr txBox="1"/>
          <p:nvPr/>
        </p:nvSpPr>
        <p:spPr>
          <a:xfrm>
            <a:off x="3179141" y="3991520"/>
            <a:ext cx="110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entrance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4A10D55-8162-4D9E-A9B7-39684F14A938}"/>
              </a:ext>
            </a:extLst>
          </p:cNvPr>
          <p:cNvSpPr txBox="1"/>
          <p:nvPr/>
        </p:nvSpPr>
        <p:spPr>
          <a:xfrm>
            <a:off x="390221" y="428870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warning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0499945-8049-4DF6-87E0-E924508FBBA9}"/>
              </a:ext>
            </a:extLst>
          </p:cNvPr>
          <p:cNvSpPr txBox="1"/>
          <p:nvPr/>
        </p:nvSpPr>
        <p:spPr>
          <a:xfrm>
            <a:off x="5625161" y="4585880"/>
            <a:ext cx="829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jewels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794A52D-0A11-4B17-92BE-734E8A5CC026}"/>
              </a:ext>
            </a:extLst>
          </p:cNvPr>
          <p:cNvSpPr txBox="1"/>
          <p:nvPr/>
        </p:nvSpPr>
        <p:spPr>
          <a:xfrm>
            <a:off x="3871803" y="4870330"/>
            <a:ext cx="900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looters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E22BA61-0820-4129-B5D7-80D6D8AA341A}"/>
              </a:ext>
            </a:extLst>
          </p:cNvPr>
          <p:cNvSpPr txBox="1"/>
          <p:nvPr/>
        </p:nvSpPr>
        <p:spPr>
          <a:xfrm>
            <a:off x="10814381" y="1324520"/>
            <a:ext cx="71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noisy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D96C950-6DD6-45C9-AA1D-A66FBC4CE996}"/>
              </a:ext>
            </a:extLst>
          </p:cNvPr>
          <p:cNvSpPr txBox="1"/>
          <p:nvPr/>
        </p:nvSpPr>
        <p:spPr>
          <a:xfrm>
            <a:off x="10786135" y="1724630"/>
            <a:ext cx="107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crowded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50DDBF4-D94E-4695-B12D-7F66316DE9CB}"/>
              </a:ext>
            </a:extLst>
          </p:cNvPr>
          <p:cNvSpPr txBox="1"/>
          <p:nvPr/>
        </p:nvSpPr>
        <p:spPr>
          <a:xfrm>
            <a:off x="10786135" y="2115645"/>
            <a:ext cx="97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strange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DCCE64F-14BC-47B4-8CB7-030C3F912A6B}"/>
              </a:ext>
            </a:extLst>
          </p:cNvPr>
          <p:cNvSpPr txBox="1"/>
          <p:nvPr/>
        </p:nvSpPr>
        <p:spPr>
          <a:xfrm>
            <a:off x="10796132" y="2514280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sunrise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8A80DC8B-490D-41B2-AC47-F8ACF5ACE217}"/>
              </a:ext>
            </a:extLst>
          </p:cNvPr>
          <p:cNvSpPr txBox="1"/>
          <p:nvPr/>
        </p:nvSpPr>
        <p:spPr>
          <a:xfrm>
            <a:off x="10800886" y="2911440"/>
            <a:ext cx="823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follow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2AA2E29C-3C31-4FCF-B75F-DB401CBE1041}"/>
              </a:ext>
            </a:extLst>
          </p:cNvPr>
          <p:cNvSpPr txBox="1"/>
          <p:nvPr/>
        </p:nvSpPr>
        <p:spPr>
          <a:xfrm>
            <a:off x="451181" y="5469800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museum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686B5FE6-E673-4643-A41A-334922AAFAE5}"/>
              </a:ext>
            </a:extLst>
          </p:cNvPr>
          <p:cNvSpPr txBox="1"/>
          <p:nvPr/>
        </p:nvSpPr>
        <p:spPr>
          <a:xfrm>
            <a:off x="4355427" y="5801029"/>
            <a:ext cx="1339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</a:rPr>
              <a:t>adventures</a:t>
            </a:r>
            <a:endParaRPr lang="en-GB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FBE3D4-8142-4754-9E86-C39903BA7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907" y="0"/>
            <a:ext cx="6204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FA53D42-D726-4139-9F82-56B919B5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0230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A9E0B9A-C39A-4F98-99A6-0DF26F7A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25" y="3502309"/>
            <a:ext cx="12003175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en-US" sz="2000" dirty="0">
                <a:hlinkClick r:id="rId4"/>
              </a:rPr>
              <a:t>Lesson 10 The Curse of the Pharaoh | Way to go 4 (e-sfera.hr)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990FA2-810F-420F-B236-CC42B4A1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6" y="47090"/>
            <a:ext cx="5318966" cy="67638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944F9EC-FFCF-4019-8C14-9A1BBE6F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238" y="0"/>
            <a:ext cx="5424601" cy="37087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EDA3679-9094-4DCF-8634-91A7E65A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238" y="3708755"/>
            <a:ext cx="5424602" cy="3055064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C2341FB1-950B-420A-9102-F191E9335F69}"/>
              </a:ext>
            </a:extLst>
          </p:cNvPr>
          <p:cNvSpPr/>
          <p:nvPr/>
        </p:nvSpPr>
        <p:spPr>
          <a:xfrm>
            <a:off x="1800071" y="817751"/>
            <a:ext cx="1203158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6582FC1C-2468-41FE-BA6D-C19A2CE7CAD6}"/>
              </a:ext>
            </a:extLst>
          </p:cNvPr>
          <p:cNvSpPr/>
          <p:nvPr/>
        </p:nvSpPr>
        <p:spPr>
          <a:xfrm>
            <a:off x="3239850" y="1597166"/>
            <a:ext cx="1203158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B6A9D744-B74A-43D0-B470-F5847F267E49}"/>
              </a:ext>
            </a:extLst>
          </p:cNvPr>
          <p:cNvSpPr/>
          <p:nvPr/>
        </p:nvSpPr>
        <p:spPr>
          <a:xfrm>
            <a:off x="348260" y="2375208"/>
            <a:ext cx="1203158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C171E17A-2984-470E-9903-8A59F7C7CA2A}"/>
              </a:ext>
            </a:extLst>
          </p:cNvPr>
          <p:cNvSpPr/>
          <p:nvPr/>
        </p:nvSpPr>
        <p:spPr>
          <a:xfrm>
            <a:off x="4018547" y="3171788"/>
            <a:ext cx="1394881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8FDA0015-842E-4E54-9212-174013F068F1}"/>
              </a:ext>
            </a:extLst>
          </p:cNvPr>
          <p:cNvSpPr/>
          <p:nvPr/>
        </p:nvSpPr>
        <p:spPr>
          <a:xfrm>
            <a:off x="3321106" y="3951203"/>
            <a:ext cx="1394881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51F0E8B7-C7ED-4A94-A4F3-C361CBAC3A1C}"/>
              </a:ext>
            </a:extLst>
          </p:cNvPr>
          <p:cNvSpPr/>
          <p:nvPr/>
        </p:nvSpPr>
        <p:spPr>
          <a:xfrm>
            <a:off x="348260" y="4735948"/>
            <a:ext cx="1203158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4E9635D2-CB28-40C3-90E7-3415BD583EEC}"/>
              </a:ext>
            </a:extLst>
          </p:cNvPr>
          <p:cNvSpPr/>
          <p:nvPr/>
        </p:nvSpPr>
        <p:spPr>
          <a:xfrm>
            <a:off x="3321106" y="5525825"/>
            <a:ext cx="1203158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3B7F0431-2024-4927-9D57-BA187BF073E7}"/>
              </a:ext>
            </a:extLst>
          </p:cNvPr>
          <p:cNvSpPr/>
          <p:nvPr/>
        </p:nvSpPr>
        <p:spPr>
          <a:xfrm>
            <a:off x="1737580" y="6296487"/>
            <a:ext cx="1328140" cy="51442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7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7CD181D-C96B-4B89-B2B5-5333FE181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39" y="189408"/>
            <a:ext cx="5257721" cy="65103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76C5880-49CE-47CE-8D05-9E89CD0B6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2" y="31215"/>
            <a:ext cx="10402494" cy="6858000"/>
          </a:xfrm>
          <a:prstGeom prst="rect">
            <a:avLst/>
          </a:prstGeom>
        </p:spPr>
      </p:pic>
      <p:sp>
        <p:nvSpPr>
          <p:cNvPr id="8" name="Elipsa 7">
            <a:extLst>
              <a:ext uri="{FF2B5EF4-FFF2-40B4-BE49-F238E27FC236}">
                <a16:creationId xmlns:a16="http://schemas.microsoft.com/office/drawing/2014/main" id="{D1C17D61-F831-44E3-8F53-9702C8B796F6}"/>
              </a:ext>
            </a:extLst>
          </p:cNvPr>
          <p:cNvSpPr/>
          <p:nvPr/>
        </p:nvSpPr>
        <p:spPr>
          <a:xfrm>
            <a:off x="6714970" y="2481451"/>
            <a:ext cx="2263929" cy="43954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AAA52CE1-EACE-4456-BD34-6608BC9D1A5A}"/>
              </a:ext>
            </a:extLst>
          </p:cNvPr>
          <p:cNvSpPr/>
          <p:nvPr/>
        </p:nvSpPr>
        <p:spPr>
          <a:xfrm>
            <a:off x="3467139" y="3267293"/>
            <a:ext cx="2263929" cy="43954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26318449-6B0A-4F9B-94F4-2462C123FA9C}"/>
              </a:ext>
            </a:extLst>
          </p:cNvPr>
          <p:cNvSpPr/>
          <p:nvPr/>
        </p:nvSpPr>
        <p:spPr>
          <a:xfrm>
            <a:off x="1308101" y="4073777"/>
            <a:ext cx="1231900" cy="43954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A18015B0-93D7-44BD-976C-7E89CF5ECE24}"/>
              </a:ext>
            </a:extLst>
          </p:cNvPr>
          <p:cNvSpPr/>
          <p:nvPr/>
        </p:nvSpPr>
        <p:spPr>
          <a:xfrm>
            <a:off x="5878454" y="4908348"/>
            <a:ext cx="1673032" cy="43954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2DBED2E4-F6EF-4C04-8BB8-B362ABB6FC7C}"/>
              </a:ext>
            </a:extLst>
          </p:cNvPr>
          <p:cNvSpPr/>
          <p:nvPr/>
        </p:nvSpPr>
        <p:spPr>
          <a:xfrm>
            <a:off x="4973404" y="5694190"/>
            <a:ext cx="3230795" cy="43954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FBB2640B-7947-4327-BD16-8878E0D4202D}"/>
              </a:ext>
            </a:extLst>
          </p:cNvPr>
          <p:cNvSpPr/>
          <p:nvPr/>
        </p:nvSpPr>
        <p:spPr>
          <a:xfrm>
            <a:off x="5731068" y="6430711"/>
            <a:ext cx="2263929" cy="39670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36-track_36">
            <a:hlinkClick r:id="" action="ppaction://media"/>
            <a:extLst>
              <a:ext uri="{FF2B5EF4-FFF2-40B4-BE49-F238E27FC236}">
                <a16:creationId xmlns:a16="http://schemas.microsoft.com/office/drawing/2014/main" id="{09CA4511-0AAF-1D55-15D6-448E88EC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2199" y="1068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7612AA7-004D-4FF3-90AE-CB49519B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156" y="0"/>
            <a:ext cx="1848108" cy="369621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DA9673D-08AC-4287-8007-05BB7209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81" y="260263"/>
            <a:ext cx="2235478" cy="501667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06513FF-ADA0-4D95-B866-AD00062A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55" y="3429000"/>
            <a:ext cx="11260121" cy="285789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A018F75-DE81-4EBE-B3B8-A16E99C0271A}"/>
              </a:ext>
            </a:extLst>
          </p:cNvPr>
          <p:cNvSpPr txBox="1"/>
          <p:nvPr/>
        </p:nvSpPr>
        <p:spPr>
          <a:xfrm>
            <a:off x="8661400" y="4800600"/>
            <a:ext cx="42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1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4FBB7EA-0992-4D4F-8007-B3344BC1E548}"/>
              </a:ext>
            </a:extLst>
          </p:cNvPr>
          <p:cNvSpPr txBox="1"/>
          <p:nvPr/>
        </p:nvSpPr>
        <p:spPr>
          <a:xfrm>
            <a:off x="8704608" y="57277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2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A03EDBD-27FB-4A94-8F25-F71C2EC63335}"/>
              </a:ext>
            </a:extLst>
          </p:cNvPr>
          <p:cNvSpPr txBox="1"/>
          <p:nvPr/>
        </p:nvSpPr>
        <p:spPr>
          <a:xfrm>
            <a:off x="8704608" y="386393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3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74490F3-1C47-4CBB-A6DC-217E58006E0C}"/>
              </a:ext>
            </a:extLst>
          </p:cNvPr>
          <p:cNvSpPr txBox="1"/>
          <p:nvPr/>
        </p:nvSpPr>
        <p:spPr>
          <a:xfrm>
            <a:off x="8684015" y="434458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4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B6DF5FC-3381-4D51-A09F-EA2D481BCC00}"/>
              </a:ext>
            </a:extLst>
          </p:cNvPr>
          <p:cNvSpPr txBox="1"/>
          <p:nvPr/>
        </p:nvSpPr>
        <p:spPr>
          <a:xfrm>
            <a:off x="8684015" y="528210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5</a:t>
            </a:r>
            <a:endParaRPr lang="en-GB" i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51D58-FC5E-CDE5-B2CD-3E9A8D9F8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781" y="1328928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8D3732D-33E9-49B3-AEC8-C5DB7767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4" y="1018232"/>
            <a:ext cx="4396643" cy="33342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6192E65-DDA2-472C-8424-38106CFB1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18232"/>
            <a:ext cx="4344006" cy="333421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62781FF-6DAF-40E7-84DD-2F3FDC22D8E0}"/>
              </a:ext>
            </a:extLst>
          </p:cNvPr>
          <p:cNvSpPr txBox="1"/>
          <p:nvPr/>
        </p:nvSpPr>
        <p:spPr>
          <a:xfrm>
            <a:off x="8268003" y="2882900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2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75EF4CE-6798-4074-9579-E62A9A8CB82E}"/>
              </a:ext>
            </a:extLst>
          </p:cNvPr>
          <p:cNvSpPr txBox="1"/>
          <p:nvPr/>
        </p:nvSpPr>
        <p:spPr>
          <a:xfrm>
            <a:off x="8268003" y="3363436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3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3B2A2A7-B5E0-4CCE-B084-836064C738AC}"/>
              </a:ext>
            </a:extLst>
          </p:cNvPr>
          <p:cNvSpPr txBox="1"/>
          <p:nvPr/>
        </p:nvSpPr>
        <p:spPr>
          <a:xfrm>
            <a:off x="8268003" y="145812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4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2F5A92A-74CC-42D7-BBFB-578CBF793C6F}"/>
              </a:ext>
            </a:extLst>
          </p:cNvPr>
          <p:cNvSpPr txBox="1"/>
          <p:nvPr/>
        </p:nvSpPr>
        <p:spPr>
          <a:xfrm>
            <a:off x="8268003" y="381523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5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FDFA081-F594-4C03-9AA4-F99240D503C8}"/>
              </a:ext>
            </a:extLst>
          </p:cNvPr>
          <p:cNvSpPr txBox="1"/>
          <p:nvPr/>
        </p:nvSpPr>
        <p:spPr>
          <a:xfrm>
            <a:off x="8268003" y="193611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6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62DBAAF-E34E-4613-B874-2738A7D1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11802" cy="318179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2B1859C-CAF2-4597-BA02-D8E178E7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91" y="1066800"/>
            <a:ext cx="4918409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B7A53B7-0E72-49F3-8505-1B4B2ED93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814" y="0"/>
            <a:ext cx="4264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665A40-F8FA-46C6-AB28-D4E1C249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85" y="1114537"/>
            <a:ext cx="10305230" cy="32258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DFEE5C6-2BDC-43EA-B192-DCB7A43C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90" y="828765"/>
            <a:ext cx="10231888" cy="602923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2E7A3C7-71DB-4F61-90EF-720FDCD4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358" y="107662"/>
            <a:ext cx="7106642" cy="59063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13CD1C6-5EA7-437C-A34F-92D9FF772403}"/>
              </a:ext>
            </a:extLst>
          </p:cNvPr>
          <p:cNvSpPr txBox="1"/>
          <p:nvPr/>
        </p:nvSpPr>
        <p:spPr>
          <a:xfrm>
            <a:off x="2048874" y="698294"/>
            <a:ext cx="29838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LIFE AFTER DEATH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AA179AB-762F-4018-B232-A7C605B94081}"/>
              </a:ext>
            </a:extLst>
          </p:cNvPr>
          <p:cNvSpPr txBox="1"/>
          <p:nvPr/>
        </p:nvSpPr>
        <p:spPr>
          <a:xfrm>
            <a:off x="5471595" y="711402"/>
            <a:ext cx="29838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THE DISCOVERY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9D43E55-05B0-4DA1-85CD-4B6CF01E63A6}"/>
              </a:ext>
            </a:extLst>
          </p:cNvPr>
          <p:cNvSpPr txBox="1"/>
          <p:nvPr/>
        </p:nvSpPr>
        <p:spPr>
          <a:xfrm>
            <a:off x="8656757" y="711402"/>
            <a:ext cx="37546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WHAT’S THE NEXT STEP?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BDD231E-B06C-450D-B006-F3CEAE0D89DC}"/>
              </a:ext>
            </a:extLst>
          </p:cNvPr>
          <p:cNvSpPr txBox="1"/>
          <p:nvPr/>
        </p:nvSpPr>
        <p:spPr>
          <a:xfrm>
            <a:off x="2201274" y="3377667"/>
            <a:ext cx="5190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A SERIES OF MYSTERIOUS DEATHS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5F7ECF1-0638-4044-90FB-8E02771C9970}"/>
              </a:ext>
            </a:extLst>
          </p:cNvPr>
          <p:cNvSpPr txBox="1"/>
          <p:nvPr/>
        </p:nvSpPr>
        <p:spPr>
          <a:xfrm>
            <a:off x="8030574" y="3377667"/>
            <a:ext cx="41614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THE MYSTERY REMAINS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255</Words>
  <Application>Microsoft Office PowerPoint</Application>
  <PresentationFormat>Widescreen</PresentationFormat>
  <Paragraphs>83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Unit 3: Lesson 10  The Curse of the Pharaoh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315</cp:revision>
  <dcterms:created xsi:type="dcterms:W3CDTF">2021-09-01T06:25:32Z</dcterms:created>
  <dcterms:modified xsi:type="dcterms:W3CDTF">2022-11-22T12:06:30Z</dcterms:modified>
</cp:coreProperties>
</file>